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ACFB6-D415-4839-A0A9-A2B461BF1F12}" type="datetimeFigureOut">
              <a:rPr lang="en-US" smtClean="0"/>
              <a:pPr/>
              <a:t>23/09/2011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5033D-0B9A-4482-AAA0-39603417C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D1CD-5765-4C73-AA52-C9644029FC98}" type="datetimeFigureOut">
              <a:rPr lang="en-US" smtClean="0"/>
              <a:pPr/>
              <a:t>23/09/2011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14D2-F050-456E-9213-214533361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D1CD-5765-4C73-AA52-C9644029FC98}" type="datetimeFigureOut">
              <a:rPr lang="en-US" smtClean="0"/>
              <a:pPr/>
              <a:t>23/09/2011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14D2-F050-456E-9213-214533361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D1CD-5765-4C73-AA52-C9644029FC98}" type="datetimeFigureOut">
              <a:rPr lang="en-US" smtClean="0"/>
              <a:pPr/>
              <a:t>23/09/2011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14D2-F050-456E-9213-214533361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D1CD-5765-4C73-AA52-C9644029FC98}" type="datetimeFigureOut">
              <a:rPr lang="en-US" smtClean="0"/>
              <a:pPr/>
              <a:t>23/09/2011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14D2-F050-456E-9213-214533361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D1CD-5765-4C73-AA52-C9644029FC98}" type="datetimeFigureOut">
              <a:rPr lang="en-US" smtClean="0"/>
              <a:pPr/>
              <a:t>23/09/2011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14D2-F050-456E-9213-214533361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D1CD-5765-4C73-AA52-C9644029FC98}" type="datetimeFigureOut">
              <a:rPr lang="en-US" smtClean="0"/>
              <a:pPr/>
              <a:t>23/09/2011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14D2-F050-456E-9213-214533361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D1CD-5765-4C73-AA52-C9644029FC98}" type="datetimeFigureOut">
              <a:rPr lang="en-US" smtClean="0"/>
              <a:pPr/>
              <a:t>23/09/2011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14D2-F050-456E-9213-214533361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D1CD-5765-4C73-AA52-C9644029FC98}" type="datetimeFigureOut">
              <a:rPr lang="en-US" smtClean="0"/>
              <a:pPr/>
              <a:t>23/09/2011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14D2-F050-456E-9213-214533361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D1CD-5765-4C73-AA52-C9644029FC98}" type="datetimeFigureOut">
              <a:rPr lang="en-US" smtClean="0"/>
              <a:pPr/>
              <a:t>23/09/2011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14D2-F050-456E-9213-214533361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D1CD-5765-4C73-AA52-C9644029FC98}" type="datetimeFigureOut">
              <a:rPr lang="en-US" smtClean="0"/>
              <a:pPr/>
              <a:t>23/09/2011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14D2-F050-456E-9213-214533361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D1CD-5765-4C73-AA52-C9644029FC98}" type="datetimeFigureOut">
              <a:rPr lang="en-US" smtClean="0"/>
              <a:pPr/>
              <a:t>23/09/2011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C114D2-F050-456E-9213-214533361E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44D1CD-5765-4C73-AA52-C9644029FC98}" type="datetimeFigureOut">
              <a:rPr lang="en-US" smtClean="0"/>
              <a:pPr/>
              <a:t>23/09/2011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C114D2-F050-456E-9213-214533361EB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DOES THE MODEL WORK !!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743200" y="1447800"/>
            <a:ext cx="3124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flipH="1">
            <a:off x="37338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FRANCHISOR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352800" y="2514600"/>
            <a:ext cx="1981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344194" y="44188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638800" y="41910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581400" y="25146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MASTER FRANCHISE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6324600" y="2514600"/>
            <a:ext cx="1981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553200" y="25146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MASTER FRANCHISE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609600" y="2590800"/>
            <a:ext cx="1981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838200" y="2590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MASTER FRANCHISE</a:t>
            </a:r>
            <a:endParaRPr lang="en-US" dirty="0"/>
          </a:p>
        </p:txBody>
      </p:sp>
      <p:sp>
        <p:nvSpPr>
          <p:cNvPr id="45" name="Round Diagonal Corner Rectangle 44"/>
          <p:cNvSpPr/>
          <p:nvPr/>
        </p:nvSpPr>
        <p:spPr>
          <a:xfrm>
            <a:off x="762000" y="4800600"/>
            <a:ext cx="1828800" cy="9906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914400" y="5029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FRANCHISEE</a:t>
            </a:r>
            <a:endParaRPr lang="en-US" dirty="0"/>
          </a:p>
        </p:txBody>
      </p:sp>
      <p:sp>
        <p:nvSpPr>
          <p:cNvPr id="47" name="Round Diagonal Corner Rectangle 46"/>
          <p:cNvSpPr/>
          <p:nvPr/>
        </p:nvSpPr>
        <p:spPr>
          <a:xfrm>
            <a:off x="3505200" y="4876800"/>
            <a:ext cx="1828800" cy="9906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3657600" y="5105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FRANCHISEE</a:t>
            </a:r>
            <a:endParaRPr lang="en-US" dirty="0"/>
          </a:p>
        </p:txBody>
      </p:sp>
      <p:sp>
        <p:nvSpPr>
          <p:cNvPr id="49" name="Round Diagonal Corner Rectangle 48"/>
          <p:cNvSpPr/>
          <p:nvPr/>
        </p:nvSpPr>
        <p:spPr>
          <a:xfrm>
            <a:off x="6248400" y="4876800"/>
            <a:ext cx="1828800" cy="9906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6400800" y="5105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FRANCHISEE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rot="10800000" flipV="1">
            <a:off x="2286000" y="2057400"/>
            <a:ext cx="1752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>
            <a:off x="4267994" y="22852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105400" y="21336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0800000" flipV="1">
            <a:off x="1981200" y="4267200"/>
            <a:ext cx="1981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352800" y="3505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CATERING TO 10 FRANCHISE OUTLETS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255</TotalTime>
  <Words>21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HOW DOES THE MODEL WORK 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FRANCHISE  MODEL</dc:title>
  <dc:creator>mannu</dc:creator>
  <cp:lastModifiedBy>mannu</cp:lastModifiedBy>
  <cp:revision>37</cp:revision>
  <dcterms:created xsi:type="dcterms:W3CDTF">2011-02-06T02:14:59Z</dcterms:created>
  <dcterms:modified xsi:type="dcterms:W3CDTF">2011-09-23T16:36:51Z</dcterms:modified>
</cp:coreProperties>
</file>